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58" r:id="rId5"/>
  </p:sldIdLst>
  <p:sldSz cx="4321175" cy="4321175"/>
  <p:notesSz cx="6858000" cy="9144000"/>
  <p:defaultTextStyle>
    <a:defPPr>
      <a:defRPr lang="ru-RU"/>
    </a:defPPr>
    <a:lvl1pPr marL="0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818" y="48"/>
      </p:cViewPr>
      <p:guideLst>
        <p:guide orient="horz" pos="1361"/>
        <p:guide pos="13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6" y="0"/>
            <a:ext cx="4321175" cy="28807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62" y="2448669"/>
            <a:ext cx="3024823" cy="1104300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tx2"/>
                </a:solidFill>
              </a:defRPr>
            </a:lvl1pPr>
            <a:lvl2pPr marL="24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94" y="1265159"/>
            <a:ext cx="3672999" cy="926252"/>
          </a:xfrm>
        </p:spPr>
        <p:txBody>
          <a:bodyPr/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2852" y="173050"/>
            <a:ext cx="972264" cy="36870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59" y="173050"/>
            <a:ext cx="2844774" cy="36870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79" y="173049"/>
            <a:ext cx="3745018" cy="7201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88079" y="1008274"/>
            <a:ext cx="3745018" cy="25927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85" y="3126855"/>
            <a:ext cx="3726263" cy="858233"/>
          </a:xfrm>
        </p:spPr>
        <p:txBody>
          <a:bodyPr anchor="t"/>
          <a:lstStyle>
            <a:lvl1pPr algn="l">
              <a:defRPr sz="17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85" y="2181594"/>
            <a:ext cx="3726263" cy="945257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  <a:lvl2pPr marL="2468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937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406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875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344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4813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282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9751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88078" y="1008274"/>
            <a:ext cx="1764480" cy="2592705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68617" y="1008274"/>
            <a:ext cx="1764480" cy="2592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79" y="173049"/>
            <a:ext cx="3745018" cy="7201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68617" y="1392378"/>
            <a:ext cx="1764480" cy="2208601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88078" y="1392378"/>
            <a:ext cx="1764480" cy="2208601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79" y="173049"/>
            <a:ext cx="3745018" cy="72019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78" y="1008274"/>
            <a:ext cx="1764480" cy="362098"/>
          </a:xfrm>
        </p:spPr>
        <p:txBody>
          <a:bodyPr anchor="b">
            <a:normAutofit/>
          </a:bodyPr>
          <a:lstStyle>
            <a:lvl1pPr marL="0" indent="0">
              <a:buNone/>
              <a:defRPr sz="900" b="0" i="0" baseline="0">
                <a:solidFill>
                  <a:schemeClr val="tx2"/>
                </a:solidFill>
              </a:defRPr>
            </a:lvl1pPr>
            <a:lvl2pPr marL="246888" indent="0">
              <a:buNone/>
              <a:defRPr sz="1100" b="1"/>
            </a:lvl2pPr>
            <a:lvl3pPr marL="493776" indent="0">
              <a:buNone/>
              <a:defRPr sz="1000" b="1"/>
            </a:lvl3pPr>
            <a:lvl4pPr marL="740664" indent="0">
              <a:buNone/>
              <a:defRPr sz="900" b="1"/>
            </a:lvl4pPr>
            <a:lvl5pPr marL="987552" indent="0">
              <a:buNone/>
              <a:defRPr sz="900" b="1"/>
            </a:lvl5pPr>
            <a:lvl6pPr marL="1234440" indent="0">
              <a:buNone/>
              <a:defRPr sz="900" b="1"/>
            </a:lvl6pPr>
            <a:lvl7pPr marL="1481328" indent="0">
              <a:buNone/>
              <a:defRPr sz="900" b="1"/>
            </a:lvl7pPr>
            <a:lvl8pPr marL="1728216" indent="0">
              <a:buNone/>
              <a:defRPr sz="900" b="1"/>
            </a:lvl8pPr>
            <a:lvl9pPr marL="1975104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8617" y="1008274"/>
            <a:ext cx="1764480" cy="362098"/>
          </a:xfrm>
        </p:spPr>
        <p:txBody>
          <a:bodyPr anchor="b">
            <a:normAutofit/>
          </a:bodyPr>
          <a:lstStyle>
            <a:lvl1pPr marL="0" indent="0">
              <a:buNone/>
              <a:defRPr sz="900" b="0" i="0" baseline="0">
                <a:solidFill>
                  <a:schemeClr val="tx2"/>
                </a:solidFill>
              </a:defRPr>
            </a:lvl1pPr>
            <a:lvl2pPr marL="246888" indent="0">
              <a:buNone/>
              <a:defRPr sz="1100" b="1"/>
            </a:lvl2pPr>
            <a:lvl3pPr marL="493776" indent="0">
              <a:buNone/>
              <a:defRPr sz="1000" b="1"/>
            </a:lvl3pPr>
            <a:lvl4pPr marL="740664" indent="0">
              <a:buNone/>
              <a:defRPr sz="900" b="1"/>
            </a:lvl4pPr>
            <a:lvl5pPr marL="987552" indent="0">
              <a:buNone/>
              <a:defRPr sz="900" b="1"/>
            </a:lvl5pPr>
            <a:lvl6pPr marL="1234440" indent="0">
              <a:buNone/>
              <a:defRPr sz="900" b="1"/>
            </a:lvl6pPr>
            <a:lvl7pPr marL="1481328" indent="0">
              <a:buNone/>
              <a:defRPr sz="900" b="1"/>
            </a:lvl7pPr>
            <a:lvl8pPr marL="1728216" indent="0">
              <a:buNone/>
              <a:defRPr sz="900" b="1"/>
            </a:lvl8pPr>
            <a:lvl9pPr marL="1975104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79" y="173049"/>
            <a:ext cx="3745018" cy="7201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72515" y="912248"/>
            <a:ext cx="2196597" cy="26887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19" y="912248"/>
            <a:ext cx="1404382" cy="691388"/>
          </a:xfrm>
        </p:spPr>
        <p:txBody>
          <a:bodyPr anchor="b"/>
          <a:lstStyle>
            <a:lvl1pPr algn="l">
              <a:defRPr sz="10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19" y="1605409"/>
            <a:ext cx="1404382" cy="1995572"/>
          </a:xfrm>
        </p:spPr>
        <p:txBody>
          <a:bodyPr tIns="4938">
            <a:normAutofit/>
          </a:bodyPr>
          <a:lstStyle>
            <a:lvl1pPr marL="0" indent="0">
              <a:buNone/>
              <a:defRPr sz="800"/>
            </a:lvl1pPr>
            <a:lvl2pPr marL="246888" indent="0">
              <a:buNone/>
              <a:defRPr sz="600"/>
            </a:lvl2pPr>
            <a:lvl3pPr marL="493776" indent="0">
              <a:buNone/>
              <a:defRPr sz="500"/>
            </a:lvl3pPr>
            <a:lvl4pPr marL="740664" indent="0">
              <a:buNone/>
              <a:defRPr sz="500"/>
            </a:lvl4pPr>
            <a:lvl5pPr marL="987552" indent="0">
              <a:buNone/>
              <a:defRPr sz="500"/>
            </a:lvl5pPr>
            <a:lvl6pPr marL="1234440" indent="0">
              <a:buNone/>
              <a:defRPr sz="500"/>
            </a:lvl6pPr>
            <a:lvl7pPr marL="1481328" indent="0">
              <a:buNone/>
              <a:defRPr sz="500"/>
            </a:lvl7pPr>
            <a:lvl8pPr marL="1728216" indent="0">
              <a:buNone/>
              <a:defRPr sz="500"/>
            </a:lvl8pPr>
            <a:lvl9pPr marL="197510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4321175" cy="432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78" y="912248"/>
            <a:ext cx="1404382" cy="691388"/>
          </a:xfrm>
        </p:spPr>
        <p:txBody>
          <a:bodyPr anchor="b"/>
          <a:lstStyle>
            <a:lvl1pPr algn="l">
              <a:defRPr sz="10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0925" y="912248"/>
            <a:ext cx="1616119" cy="2189395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</a:schemeClr>
                </a:solidFill>
              </a:defRPr>
            </a:lvl1pPr>
            <a:lvl2pPr marL="246888" indent="0">
              <a:buNone/>
              <a:defRPr sz="1500"/>
            </a:lvl2pPr>
            <a:lvl3pPr marL="493776" indent="0">
              <a:buNone/>
              <a:defRPr sz="1300"/>
            </a:lvl3pPr>
            <a:lvl4pPr marL="740664" indent="0">
              <a:buNone/>
              <a:defRPr sz="1100"/>
            </a:lvl4pPr>
            <a:lvl5pPr marL="987552" indent="0">
              <a:buNone/>
              <a:defRPr sz="1100"/>
            </a:lvl5pPr>
            <a:lvl6pPr marL="1234440" indent="0">
              <a:buNone/>
              <a:defRPr sz="1100"/>
            </a:lvl6pPr>
            <a:lvl7pPr marL="1481328" indent="0">
              <a:buNone/>
              <a:defRPr sz="1100"/>
            </a:lvl7pPr>
            <a:lvl8pPr marL="1728216" indent="0">
              <a:buNone/>
              <a:defRPr sz="1100"/>
            </a:lvl8pPr>
            <a:lvl9pPr marL="1975104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78" y="1605410"/>
            <a:ext cx="1404382" cy="1515441"/>
          </a:xfrm>
        </p:spPr>
        <p:txBody>
          <a:bodyPr tIns="4938">
            <a:normAutofit/>
          </a:bodyPr>
          <a:lstStyle>
            <a:lvl1pPr marL="0" indent="0">
              <a:buNone/>
              <a:defRPr sz="800"/>
            </a:lvl1pPr>
            <a:lvl2pPr marL="246888" indent="0">
              <a:buNone/>
              <a:defRPr sz="600"/>
            </a:lvl2pPr>
            <a:lvl3pPr marL="493776" indent="0">
              <a:buNone/>
              <a:defRPr sz="500"/>
            </a:lvl3pPr>
            <a:lvl4pPr marL="740664" indent="0">
              <a:buNone/>
              <a:defRPr sz="500"/>
            </a:lvl4pPr>
            <a:lvl5pPr marL="987552" indent="0">
              <a:buNone/>
              <a:defRPr sz="500"/>
            </a:lvl5pPr>
            <a:lvl6pPr marL="1234440" indent="0">
              <a:buNone/>
              <a:defRPr sz="500"/>
            </a:lvl6pPr>
            <a:lvl7pPr marL="1481328" indent="0">
              <a:buNone/>
              <a:defRPr sz="500"/>
            </a:lvl7pPr>
            <a:lvl8pPr marL="1728216" indent="0">
              <a:buNone/>
              <a:defRPr sz="500"/>
            </a:lvl8pPr>
            <a:lvl9pPr marL="197510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" y="0"/>
            <a:ext cx="4321175" cy="4321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79" y="173049"/>
            <a:ext cx="3745018" cy="720196"/>
          </a:xfrm>
          <a:prstGeom prst="rect">
            <a:avLst/>
          </a:prstGeom>
        </p:spPr>
        <p:txBody>
          <a:bodyPr vert="horz" lIns="49378" tIns="24689" rIns="49378" bIns="24689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79" y="1008276"/>
            <a:ext cx="3745018" cy="2851776"/>
          </a:xfrm>
          <a:prstGeom prst="rect">
            <a:avLst/>
          </a:prstGeom>
        </p:spPr>
        <p:txBody>
          <a:bodyPr vert="horz" lIns="49378" tIns="24689" rIns="49378" bIns="246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0734" y="4005092"/>
            <a:ext cx="720196" cy="230063"/>
          </a:xfrm>
          <a:prstGeom prst="rect">
            <a:avLst/>
          </a:prstGeom>
        </p:spPr>
        <p:txBody>
          <a:bodyPr vert="horz" lIns="49378" tIns="24689" rIns="49378" bIns="24689" rtlCol="0" anchor="ctr"/>
          <a:lstStyle>
            <a:lvl1pPr algn="r">
              <a:defRPr sz="500" strike="noStrike" spc="32" baseline="0">
                <a:solidFill>
                  <a:schemeClr val="tx1"/>
                </a:solidFill>
              </a:defRPr>
            </a:lvl1pPr>
          </a:lstStyle>
          <a:p>
            <a:fld id="{97207712-21CB-4776-BC90-2E5B1751E1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78" y="4005092"/>
            <a:ext cx="1368372" cy="230063"/>
          </a:xfrm>
          <a:prstGeom prst="rect">
            <a:avLst/>
          </a:prstGeom>
        </p:spPr>
        <p:txBody>
          <a:bodyPr vert="horz" lIns="49378" tIns="24689" rIns="49378" bIns="24689" rtlCol="0" anchor="ctr"/>
          <a:lstStyle>
            <a:lvl1pPr algn="l">
              <a:defRPr sz="500" cap="all" spc="32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4976" y="4005092"/>
            <a:ext cx="468127" cy="230063"/>
          </a:xfrm>
          <a:prstGeom prst="rect">
            <a:avLst/>
          </a:prstGeom>
        </p:spPr>
        <p:txBody>
          <a:bodyPr vert="horz" lIns="49378" tIns="24689" rIns="49378" bIns="24689" rtlCol="0" anchor="ctr"/>
          <a:lstStyle>
            <a:lvl1pPr algn="r">
              <a:defRPr sz="600" baseline="0">
                <a:solidFill>
                  <a:schemeClr val="tx1"/>
                </a:solidFill>
              </a:defRPr>
            </a:lvl1pPr>
          </a:lstStyle>
          <a:p>
            <a:fld id="{91473044-DE71-4DCB-80A5-B5E7344AC3B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93776" rtl="0" eaLnBrk="1" latinLnBrk="0" hangingPunct="1">
        <a:spcBef>
          <a:spcPct val="0"/>
        </a:spcBef>
        <a:buNone/>
        <a:defRPr sz="1600" kern="1200" cap="all" spc="27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5166" indent="-185166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 spc="16" baseline="0">
          <a:solidFill>
            <a:schemeClr val="tx1"/>
          </a:solidFill>
          <a:latin typeface="+mn-lt"/>
          <a:ea typeface="+mn-ea"/>
          <a:cs typeface="+mn-cs"/>
        </a:defRPr>
      </a:lvl1pPr>
      <a:lvl2pPr marL="401193" indent="-154305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 spc="16" baseline="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 spc="16" baseline="0">
          <a:solidFill>
            <a:schemeClr val="tx1"/>
          </a:solidFill>
          <a:latin typeface="+mn-lt"/>
          <a:ea typeface="+mn-ea"/>
          <a:cs typeface="+mn-cs"/>
        </a:defRPr>
      </a:lvl3pPr>
      <a:lvl4pPr marL="864108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 spc="16" baseline="0">
          <a:solidFill>
            <a:schemeClr val="tx1"/>
          </a:solidFill>
          <a:latin typeface="+mn-lt"/>
          <a:ea typeface="+mn-ea"/>
          <a:cs typeface="+mn-cs"/>
        </a:defRPr>
      </a:lvl4pPr>
      <a:lvl5pPr marL="1110996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 spc="16" baseline="0">
          <a:solidFill>
            <a:schemeClr val="tx1"/>
          </a:solidFill>
          <a:latin typeface="+mn-lt"/>
          <a:ea typeface="+mn-ea"/>
          <a:cs typeface="+mn-cs"/>
        </a:defRPr>
      </a:lvl5pPr>
      <a:lvl6pPr marL="1357884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04772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660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548" indent="-123444" algn="l" defTabSz="493776" rtl="0" eaLnBrk="1" latinLnBrk="0" hangingPunct="1">
        <a:lnSpc>
          <a:spcPct val="100000"/>
        </a:lnSpc>
        <a:spcBef>
          <a:spcPct val="20000"/>
        </a:spcBef>
        <a:spcAft>
          <a:spcPts val="324"/>
        </a:spcAft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40664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1328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216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5104" algn="l" defTabSz="493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" y="0"/>
            <a:ext cx="4321175" cy="4321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971282">
            <a:off x="-25785" y="923655"/>
            <a:ext cx="4304098" cy="4382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-14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Выбирай службу по контракту в частях РВСН!</a:t>
            </a:r>
            <a:endParaRPr lang="ru-RU" sz="16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4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21175" cy="4321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452"/>
            <a:ext cx="511291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>
              <a:rot lat="187346" lon="1953235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r="30329" b="10589"/>
          <a:stretch/>
        </p:blipFill>
        <p:spPr>
          <a:xfrm>
            <a:off x="0" y="0"/>
            <a:ext cx="1080467" cy="172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3" y="0"/>
            <a:ext cx="2268723" cy="136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242" b="66233"/>
          <a:stretch/>
        </p:blipFill>
        <p:spPr>
          <a:xfrm>
            <a:off x="3380896" y="0"/>
            <a:ext cx="940279" cy="103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67091" y="3221067"/>
            <a:ext cx="5256931" cy="923330"/>
          </a:xfrm>
          <a:prstGeom prst="rect">
            <a:avLst/>
          </a:prstGeom>
          <a:noFill/>
          <a:scene3d>
            <a:camera prst="isometricOffAxis1Right"/>
            <a:lightRig rig="twoPt" dir="t">
              <a:rot lat="0" lon="0" rev="0"/>
            </a:lightRig>
          </a:scene3d>
        </p:spPr>
        <p:txBody>
          <a:bodyPr wrap="square" lIns="91440" tIns="45720" rIns="91440" bIns="45720">
            <a:spAutoFit/>
            <a:scene3d>
              <a:camera prst="isometricOffAxis1Right"/>
              <a:lightRig rig="twoPt" dir="tl">
                <a:rot lat="0" lon="0" rev="0"/>
              </a:lightRig>
            </a:scene3d>
            <a:sp3d extrusionH="107950" contourW="6350" prstMaterial="flat">
              <a:bevelT w="50800" h="88900" prst="artDeco"/>
              <a:extrusionClr>
                <a:srgbClr val="00B0F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sz="1800" b="1" spc="5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Хочешь стать настоящим мужчиной - </a:t>
            </a:r>
          </a:p>
          <a:p>
            <a:pPr algn="ctr"/>
            <a:r>
              <a:rPr lang="ru-RU" sz="1800" b="1" spc="5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выбирай военную службу по контракту </a:t>
            </a:r>
          </a:p>
          <a:p>
            <a:pPr algn="ctr"/>
            <a:r>
              <a:rPr lang="ru-RU" sz="1800" b="1" spc="5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воздушно-десантных войсках</a:t>
            </a:r>
            <a:endParaRPr lang="ru-RU" sz="1800" b="1" spc="50" dirty="0">
              <a:ln w="1143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9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321175" cy="4321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92435"/>
            <a:ext cx="4321176" cy="3787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925392"/>
              </a:avLst>
            </a:prstTxWarp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Выбирай военную службу по контракту</a:t>
            </a:r>
            <a:endParaRPr lang="ru-RU" sz="20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1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321175" cy="4321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31701" y="1008462"/>
            <a:ext cx="4908716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Военная служба по контракту в ВМФ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– правильный жизненный выбор</a:t>
            </a:r>
            <a:endParaRPr lang="ru-RU" sz="24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298</TotalTime>
  <Words>36</Words>
  <Application>Microsoft Office PowerPoint</Application>
  <PresentationFormat>Произвольный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СЕЛЕЗНЕВ</dc:creator>
  <cp:lastModifiedBy>СЕЛЕЗНЕВ</cp:lastModifiedBy>
  <cp:revision>16</cp:revision>
  <cp:lastPrinted>2016-02-09T10:57:55Z</cp:lastPrinted>
  <dcterms:created xsi:type="dcterms:W3CDTF">2016-01-18T08:57:30Z</dcterms:created>
  <dcterms:modified xsi:type="dcterms:W3CDTF">2016-02-09T10:59:24Z</dcterms:modified>
</cp:coreProperties>
</file>